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"/>
  </p:notesMasterIdLst>
  <p:handoutMasterIdLst>
    <p:handoutMasterId r:id="rId9"/>
  </p:handoutMasterIdLst>
  <p:sldIdLst>
    <p:sldId id="256" r:id="rId3"/>
    <p:sldId id="257" r:id="rId4"/>
    <p:sldId id="258" r:id="rId5"/>
    <p:sldId id="259" r:id="rId6"/>
    <p:sldId id="260" r:id="rId7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4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0D2CB7-8844-48BD-AF86-E9DA3EBBDC3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IN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FC831-59CB-41DF-8053-1B56338C7664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IN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B46259-E92F-4D23-BED6-3D4398CF3E1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IN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045D4-8E99-43CC-BBF3-23A7B0917776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1A79126C-38C9-4EB9-933B-9C2DD6383A4B}" type="slidenum">
              <a:t>‹#›</a:t>
            </a:fld>
            <a:endParaRPr lang="en-IN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95560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83868E-01F3-4176-AE3C-210AFC4534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EF45B-5918-40F0-823B-505CC2DA6C8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19B8CCB-A536-4797-AC11-DBC616A000E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IN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A8993B-F79A-4CF9-9D0D-C176A56A302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IN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B5B51-BC79-44E4-B783-F87326E6BFF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IN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5724E-AD85-4B23-80E0-4B0E5BEEBC9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IN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BD7784B0-6F29-4A3A-A97A-778B4709FC4C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349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IN" sz="2000" b="0" i="0" u="none" strike="noStrike" kern="1200" cap="none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FC047-4E5F-432D-AF89-E57E564D943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18B64FD-A0D3-44DD-A05D-7A40B64B7003}" type="slidenum">
              <a:t>1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D0DD01-E488-4240-8499-AA238CFE12B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791202-D501-4A75-951B-BBF248F789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CF6E1-C180-496D-BA1C-AEBB839ECF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971FC27-3342-41F1-B2DF-1A527A7E4989}" type="slidenum">
              <a:t>2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11258B-FFFD-476C-8FA8-DFC592DA0A2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F60ADB-DF83-4084-80ED-1A54E968464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A7E17-E1EF-4EDC-BE01-B902C110A59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CC3B0BB-29DF-4898-957E-D7495E38D33B}" type="slidenum">
              <a:t>3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8F0C1E-37E1-4C80-816F-5CCFE100D62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FA7115-B810-4E6E-B310-5BA126FB78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4251E-2EB3-4326-B0A3-723AC009E7D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E19F392-22E7-4DE7-A75A-244E3C213254}" type="slidenum">
              <a:t>4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39DB70-48D6-45AB-B6F8-8C727D46327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839865-A2F8-45BF-9900-A94C224792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386DF-9559-42FE-941F-17FB6F359F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850A3B2-496B-4C3A-977E-1ACFF7B89749}" type="slidenum">
              <a:t>5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F49DA9-ABC9-4585-AD89-34134392E1E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7FBEF3-8076-4EE0-B248-7B2AA009A2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ED225-F0EF-410C-B155-A05B9A159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A81B79-7401-4198-9926-2EB5561472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CC4EF-8CBE-4D92-8FF8-A1FCA3C68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C5147-2892-4769-8CB7-D1497461C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C7F0A-A2BA-4880-823B-7799D0E60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898CB5-9ADC-4BE3-A9D6-7FF75AD2787B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502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4BBE-A574-4697-8485-9D18240F0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BF07A-38B1-4E0A-A8C1-184C8D685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83434-BA04-4584-BC26-7D6A2428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AE5F5-A49F-428D-AEF7-F56454564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CF424-00FC-4E62-98B0-5CDC44DB7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192A2D-1631-4F65-8E35-5C499778144C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970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AE42EE-D7D5-4C25-A729-82BB4D4D5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554288"/>
            <a:ext cx="2266950" cy="3133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7A6B00-DB73-424C-84E7-6B1FBC111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554288"/>
            <a:ext cx="6653212" cy="3133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27E10-8C3F-4D51-AD05-6989800B3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D4AFD-A7E1-4C9A-839B-A3225A4A6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6E1C7-49AC-4656-8673-E5AC82B6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4B10F84-F869-4BAF-9210-6A4B2E9BCF48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9492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78435-FB33-4BD0-A518-35CFF6B7B4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7EB72-CEC0-42AA-A754-82CE961227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00DAC-5C40-4B09-ABCD-FA13B6C266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28F3E-010C-4424-899D-BE986A0A025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98EDA-5C0F-4020-8454-8D046BD1E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0002A5F-E1CC-466F-A670-C8BC7405C5FD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6659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CE30-3D1C-4ABE-BB21-3A3863263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D2A12-A663-4218-A55B-EB646A714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87341-C2D3-43C6-BF34-D1503E7A5C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5E3545-7A20-49DD-A024-61DAFF0B147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33883-7F67-4AEA-A1DB-0B9805F27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6895523-5873-46A0-84F6-43894D8E561F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91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055D4-4CAD-4722-BF10-43B248E10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DDDC4-C399-427C-8908-D3C49CE3A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F58840-50A9-41FC-A921-814BFC13E3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E9AE8-14B9-457A-9620-4018EF05EDA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D6700-201D-4FD4-A65E-6CA8CEE15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0C7EF0-43D6-4C57-8E2F-73C8487F1295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299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0BA6B-FA3F-495C-BAC3-D1FCA5CF3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DA554-4C3D-42DE-8900-38226A744E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6846B-B5C7-42D4-AF2D-C37E291A9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9DA31-EE36-4756-9CFB-F4104472DC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E440DC9-C5BE-47CD-94C8-A3DA2BBE59C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8E555-2145-4C6E-AAF9-9270B02D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06857EA-6BCA-4E19-9FEB-6A3FE8E70438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46498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8A8EB-52AC-417E-A559-4B8D7785A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61B82-B3F9-4E5C-BD5F-FD2641921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73104-2F61-4259-A26C-B8959AFE4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B73C72-DF07-4AA7-8362-AB0B84B856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B3DD19-2DC6-472F-9F5D-8BB87307EB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94AF4F-6133-4151-8650-3E329083FB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57970CC-057A-4C43-9B23-8F70144DF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66C481-D14F-4C8E-B5EF-CF50584B7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906CDB2-6FCE-40E8-96BE-2E1797B371AC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021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48180-EC0E-438E-BABC-0E531F191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994EF-A9C3-4081-8D39-D420E072FC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80AB0-DE2A-436F-9BE5-EB766A968CE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45FCD-C8A9-4A5E-BAA2-F34EB52D6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C2664F0-DB6B-42F4-A0BD-7ABEEAA052F2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2274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9A96BA-E92A-46A0-ADBB-7B5DF0F8E7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C17B95-31E5-4B62-8304-E5ECE440DE9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6470E-C368-4160-8BA3-662A6618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F6469D-FA02-4626-99C0-902B1756982E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526605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040E3-7A3D-4F7F-9958-D9567A8CC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54EDA-0632-4E8A-BC20-4BE2F055D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E9E38-F717-4186-A88B-027B04AE4D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B5E69-719F-4D4C-87E4-32EDCEAF21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5BA4C4F-E039-4C4E-900B-7B1B86829E6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7BC0B-87A3-4414-A6D8-C4D2C898C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F4F8D4-CF68-4B57-8B62-A9CC06C533A1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87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B5E3-80C7-4C66-B47D-7E3FE97E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277DE-8ED6-49F9-BEBE-3E040FFE7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8B37E-EB18-45A3-8DA5-100EE22EF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B2981-85D3-491E-A38E-91CE3C6A6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8877C-53BC-4893-8D5C-031CB080C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E3D263F-58C5-4C4E-86D1-12A49C7AF218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5330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4063-F7C6-4ECD-9DD0-F86D2D0D8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8F1146-5C8F-4865-BFC6-B0EC9E34A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687FA1-59DF-42FA-A8C3-DD3F0B1FE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DED4D-CF0B-4E34-BDB4-9B9571E24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020274D-5D92-4677-AE1C-6F331A80C9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533A4-B3BE-4584-BA52-9ECB2491A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ED3FFC-1C07-4B7E-8DED-75DC61FF97E4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458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0D381-CC5D-45BA-B07C-B866A7F3B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4EE43E-5F60-445B-A027-78A2F6D6F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A02BD0-64CA-4342-894D-A371093577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29A49-6FF3-4904-98B6-EA9077CAFB5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1A2AE-CA58-4DAD-9CE9-93481CE51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76314D9-BDA3-4185-87AB-BF1F9FC0ADA2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67227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39549B-9A23-4A80-B5CD-FAE538C7B7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8794C4-A32D-4391-98CA-287E4069C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6E4F14-D451-4929-8310-F282CA21D4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7D8A-F8E2-4325-BB78-0BBB9E230F7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4CE94-6487-4677-B50E-BB9AF899F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C326A0E-4D65-4341-A23F-8B73DD70F48A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581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7FE8B-47F3-4B0D-B821-434FD5EB8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BEB31-E579-41F9-8A2F-AA58E131F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4E517-F69F-48C1-90C8-440833FA1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E78B5-3211-474F-90A5-3295F430F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3E916-7DCB-49B2-8BE2-8AEEE5760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84291-F491-49E5-9ED5-72CCEE8710EF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736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4D44-868B-4B7B-9D01-1180FCBB9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85FEB-B837-45B1-9FDD-972B3A1ED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4535488"/>
            <a:ext cx="4459287" cy="1152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A84FB-9D93-4407-8BD3-4BE7080C0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4535488"/>
            <a:ext cx="4460875" cy="1152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F9C03-56AF-4D77-B202-74F7EDB59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8CD3D-505E-493D-A9FC-4123C0DEF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DC47B6-A6B3-4072-AA5E-F03997DB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56A3550-C918-431C-9986-3C6D487182E1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97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CF823-5593-4348-8CC0-E85A052F7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AEB76-F85E-4B5D-A0B5-FE2051E3E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D35F0F-9CEB-41D7-84A2-20D088064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378DB3-2C52-49E4-8700-1A431F0D35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BA79E-E5C5-4AA0-B73F-33B4929EFB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4A1EB3-AA38-4765-835D-E7D734BA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5C52C6-E8C5-43DD-97A0-BF53695EF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810806-F5FE-4F22-AEBD-53A4FCF29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5CF2EE-9696-47EA-BDCB-BB340933D980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775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69F09-F9FF-4D6F-98F7-CB13CB46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C3DCE0-2F3C-408B-9F68-32AB03CF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3CEAB-8B88-4FE4-B026-FA9A3B1C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6433F-E142-4AFA-B2FA-2F8D1FBFA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419BB29-8F5A-4B98-8F42-CF41605425B0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2379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D05FBB-B788-48DA-965C-8B818D334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138D1-3209-4F00-ADD9-4425F39A9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A66AF-1DB1-4C9A-B69A-1A5A3A46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B4B3242-EFA4-4D68-B3E2-CF4C534512B1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38762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09DD9-4908-4471-A16F-215F9F324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8DADE-80AB-4DB3-828C-FE22C8936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FEACD-26EF-4AA6-8DE4-E328DBFB3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A7CED-D719-4DFB-9793-13E730527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05AF9-CC6E-4C55-95EF-D941A444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CFBF2-7C73-47E3-A489-0A629A7A5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BE53973-731B-44D2-AD0D-8A274CD71B10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788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263DD-E3BF-4B27-8569-9FA4A582A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707A95-F5EE-476D-AB57-10375D2DDE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C45592-1EF3-4549-80AF-B5BA04010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72E64-B543-4C5F-B69E-AD8B018DB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C57C0-791C-496A-B21B-CCFE5ED3B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B90BE-870F-4C1C-8CAA-035C9188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F27635F-790D-42F8-8116-9397509EB1D3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2464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C5DB053D-7AC8-431E-80F2-02F2DB0232AE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0" y="6016680"/>
            <a:ext cx="10076760" cy="15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03234B27-5C38-4586-8561-7F9587893A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4359" y="2553840"/>
            <a:ext cx="9071640" cy="16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FB097-9D3C-44E5-B462-739441382E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4536000"/>
            <a:ext cx="9071640" cy="115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30DC1-CD24-4108-A024-D637B844331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IN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6618F-899D-492C-9644-9FA5CB85337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IN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7CC8A-C7BC-44E0-B000-CCAFEAB2932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IN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54E6330B-65D1-4C82-8D2D-F04DE3D726C5}" type="slidenum">
              <a:t>‹#›</a:t>
            </a:fld>
            <a:endParaRPr lang="en-IN"/>
          </a:p>
        </p:txBody>
      </p:sp>
      <p:pic>
        <p:nvPicPr>
          <p:cNvPr id="8" name="">
            <a:extLst>
              <a:ext uri="{FF2B5EF4-FFF2-40B4-BE49-F238E27FC236}">
                <a16:creationId xmlns:a16="http://schemas.microsoft.com/office/drawing/2014/main" id="{36D071B3-579D-404E-BE42-3035C4723A3F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0077119" cy="169524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n-IN" sz="4400" b="0" i="0" u="none" strike="noStrike" kern="1200" cap="none">
          <a:ln>
            <a:noFill/>
          </a:ln>
          <a:latin typeface="Liberation Sans" pitchFamily="18"/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en-IN" sz="3200" b="0" i="0" u="none" strike="noStrike" kern="1200" cap="none">
          <a:ln>
            <a:noFill/>
          </a:ln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3D623172-076F-4259-9776-AE9B288F7F93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0" y="6108479"/>
            <a:ext cx="10076760" cy="14511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53D33D8A-8242-4FED-8E01-01AD29BB9F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4D9A7F-EA82-4598-93C2-0FDE1606EF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7D780-00CC-4A88-85AF-448AEBEF2BE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ctr" rtl="0" hangingPunct="0">
              <a:buNone/>
              <a:tabLst/>
              <a:defRPr lang="en-IN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9524EEB-DC58-44AD-BE81-F4303D30B6B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IN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4CE13-30EC-4834-8E52-10629FC6A29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IN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6C971E77-E0CD-41F8-800F-EBDEF251DCDA}" type="slidenum"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hangingPunct="0">
        <a:tabLst/>
        <a:defRPr lang="en-IN" sz="4400" b="0" i="0" u="none" strike="noStrike" kern="1200" cap="none">
          <a:ln>
            <a:noFill/>
          </a:ln>
          <a:latin typeface="Liberation Sans" pitchFamily="18"/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en-IN" sz="3200" b="0" i="0" u="none" strike="noStrike" kern="1200" cap="none">
          <a:ln>
            <a:noFill/>
          </a:ln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5C0F-627B-48A9-A439-1F2AB798F3E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6000" y="432000"/>
            <a:ext cx="9071640" cy="1622160"/>
          </a:xfrm>
        </p:spPr>
        <p:txBody>
          <a:bodyPr vert="horz">
            <a:spAutoFit/>
          </a:bodyPr>
          <a:lstStyle/>
          <a:p>
            <a:pPr lvl="0"/>
            <a:r>
              <a:rPr lang="en-IN"/>
              <a:t>SmartThings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06392F-DCF8-473C-AF63-7C374760414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2160000"/>
            <a:ext cx="9071640" cy="4608000"/>
          </a:xfrm>
        </p:spPr>
        <p:txBody>
          <a:bodyPr vert="horz" anchor="ctr">
            <a:spAutoFit/>
          </a:bodyPr>
          <a:lstStyle/>
          <a:p>
            <a:pPr algn="ctr"/>
            <a:endParaRPr lang="en-IN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1DE8D6D7-C34E-4091-9009-B2C9513839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10839" y="1725480"/>
            <a:ext cx="9180000" cy="4776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0691F-E52A-4C56-8304-B2F22C3C0E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IN"/>
              <a:t>More smart devices, one smart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4067E-99B7-4324-9C41-21C6A3763EF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pPr lvl="0"/>
            <a:endParaRPr lang="en-IN"/>
          </a:p>
          <a:p>
            <a:pPr lvl="0"/>
            <a:endParaRPr lang="en-IN"/>
          </a:p>
          <a:p>
            <a:pPr lvl="0">
              <a:buSzPct val="45000"/>
              <a:buFont typeface="StarSymbol"/>
              <a:buChar char="●"/>
            </a:pPr>
            <a:r>
              <a:rPr lang="en-IN"/>
              <a:t>Connect, automate, and manage all your Samsung and SmartThings-compatible appliances and electronics with a single, easy-to-use app.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IN"/>
              <a:t>Because smart should be simple, however many devices you bring home</a:t>
            </a:r>
          </a:p>
          <a:p>
            <a:pPr lvl="0">
              <a:buSzPct val="45000"/>
              <a:buFont typeface="StarSymbol"/>
              <a:buChar char="●"/>
            </a:pPr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A78A4-0988-424B-A969-15D9AAD5415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IN"/>
              <a:t>SmartThings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B4043684-8BC8-4288-8604-844EC6BEA5C4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1040" y="1352880"/>
            <a:ext cx="9552600" cy="467964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89F6B-8E13-4723-868B-D7E31E0C57B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926999"/>
          </a:xfrm>
        </p:spPr>
        <p:txBody>
          <a:bodyPr vert="horz"/>
          <a:lstStyle/>
          <a:p>
            <a:pPr lvl="0"/>
            <a:r>
              <a:rPr lang="en-IN"/>
              <a:t>Connect a whole house of devices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94056-7213-4F59-9865-B5395A9ECA0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97440"/>
            <a:ext cx="9071640" cy="4856040"/>
          </a:xfrm>
          <a:blipFill>
            <a:blip r:embed="rId3"/>
            <a:stretch>
              <a:fillRect/>
            </a:stretch>
          </a:blipFill>
        </p:spPr>
        <p:txBody>
          <a:bodyPr vert="horz"/>
          <a:lstStyle/>
          <a:p>
            <a:pPr lvl="0">
              <a:buSzPct val="45000"/>
              <a:buFont typeface="StarSymbol"/>
              <a:buChar char="●"/>
            </a:pPr>
            <a:r>
              <a:rPr lang="en-IN"/>
              <a:t>SmartThings works with a growing number of devices. Just look for the "Works with SmartThings" label.</a:t>
            </a:r>
          </a:p>
          <a:p>
            <a:pPr lvl="0">
              <a:buSzPct val="45000"/>
              <a:buFont typeface="StarSymbol"/>
              <a:buChar char="●"/>
            </a:pPr>
            <a:endParaRPr lang="en-IN"/>
          </a:p>
          <a:p>
            <a:pPr lvl="0">
              <a:buSzPct val="45000"/>
              <a:buFont typeface="StarSymbol"/>
              <a:buChar char="●"/>
            </a:pPr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58AA6-2973-416B-82BA-5BFDECCCF2E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IN"/>
              <a:t>One app, multiple screens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D6858A02-7F8B-455E-B83F-7D27C4BACC4E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eehiv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ehiv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</Words>
  <Application>Microsoft Office PowerPoint</Application>
  <PresentationFormat>Widescreen</PresentationFormat>
  <Paragraphs>15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Liberation Sans</vt:lpstr>
      <vt:lpstr>StarSymbol</vt:lpstr>
      <vt:lpstr>Beehive</vt:lpstr>
      <vt:lpstr>Beehive1</vt:lpstr>
      <vt:lpstr>SmartThings</vt:lpstr>
      <vt:lpstr>More smart devices, one smart app</vt:lpstr>
      <vt:lpstr>SmartThings</vt:lpstr>
      <vt:lpstr>Connect a whole house of devices</vt:lpstr>
      <vt:lpstr>One app, multiple screens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Beehive</dc:title>
  <dc:creator>Sridix</dc:creator>
  <cp:lastModifiedBy>Rajesh Kumar</cp:lastModifiedBy>
  <cp:revision>11</cp:revision>
  <dcterms:created xsi:type="dcterms:W3CDTF">2020-03-09T16:56:49Z</dcterms:created>
  <dcterms:modified xsi:type="dcterms:W3CDTF">2020-03-14T08:22:27Z</dcterms:modified>
</cp:coreProperties>
</file>